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ppt/theme/themeOverride4.xml" ContentType="application/vnd.openxmlformats-officedocument.themeOverrid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3"/>
    <p:sldMasterId id="2147483712" r:id="rId4"/>
  </p:sldMasterIdLst>
  <p:notesMasterIdLst>
    <p:notesMasterId r:id="rId17"/>
  </p:notesMasterIdLst>
  <p:sldIdLst>
    <p:sldId id="256" r:id="rId5"/>
    <p:sldId id="267" r:id="rId6"/>
    <p:sldId id="1123" r:id="rId7"/>
    <p:sldId id="1122" r:id="rId8"/>
    <p:sldId id="1124" r:id="rId9"/>
    <p:sldId id="299" r:id="rId10"/>
    <p:sldId id="1117" r:id="rId11"/>
    <p:sldId id="1118" r:id="rId12"/>
    <p:sldId id="301" r:id="rId13"/>
    <p:sldId id="303" r:id="rId14"/>
    <p:sldId id="1125" r:id="rId15"/>
    <p:sldId id="1126" r:id="rId16"/>
  </p:sldIdLst>
  <p:sldSz cx="9144000" cy="6858000" type="screen4x3"/>
  <p:notesSz cx="7010400" cy="92964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8">
          <p15:clr>
            <a:srgbClr val="A4A3A4"/>
          </p15:clr>
        </p15:guide>
        <p15:guide id="2" pos="2208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EA41CAE-8D22-4596-BEAA-000FBF740AC9}" v="4" dt="2025-03-26T15:44:22.35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308" autoAdjust="0"/>
    <p:restoredTop sz="76696" autoAdjust="0"/>
  </p:normalViewPr>
  <p:slideViewPr>
    <p:cSldViewPr snapToGrid="0" snapToObjects="1">
      <p:cViewPr varScale="1">
        <p:scale>
          <a:sx n="85" d="100"/>
          <a:sy n="85" d="100"/>
        </p:scale>
        <p:origin x="2382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>
      <p:cViewPr varScale="1">
        <p:scale>
          <a:sx n="55" d="100"/>
          <a:sy n="55" d="100"/>
        </p:scale>
        <p:origin x="-1806" y="-102"/>
      </p:cViewPr>
      <p:guideLst>
        <p:guide orient="horz" pos="2928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microsoft.com/office/2015/10/relationships/revisionInfo" Target="revisionInfo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2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orton, Brooke" userId="S::btorton@law.umaryland.edu::5b74f2aa-9755-45ba-8317-2ae944e35fe8" providerId="AD" clId="Web-{EEA41CAE-8D22-4596-BEAA-000FBF740AC9}"/>
    <pc:docChg chg="modSld">
      <pc:chgData name="Torton, Brooke" userId="S::btorton@law.umaryland.edu::5b74f2aa-9755-45ba-8317-2ae944e35fe8" providerId="AD" clId="Web-{EEA41CAE-8D22-4596-BEAA-000FBF740AC9}" dt="2025-03-26T15:44:22.351" v="3"/>
      <pc:docMkLst>
        <pc:docMk/>
      </pc:docMkLst>
      <pc:sldChg chg="delSp">
        <pc:chgData name="Torton, Brooke" userId="S::btorton@law.umaryland.edu::5b74f2aa-9755-45ba-8317-2ae944e35fe8" providerId="AD" clId="Web-{EEA41CAE-8D22-4596-BEAA-000FBF740AC9}" dt="2025-03-26T15:44:22.351" v="3"/>
        <pc:sldMkLst>
          <pc:docMk/>
          <pc:sldMk cId="0" sldId="303"/>
        </pc:sldMkLst>
        <pc:picChg chg="del">
          <ac:chgData name="Torton, Brooke" userId="S::btorton@law.umaryland.edu::5b74f2aa-9755-45ba-8317-2ae944e35fe8" providerId="AD" clId="Web-{EEA41CAE-8D22-4596-BEAA-000FBF740AC9}" dt="2025-03-26T15:44:22.351" v="3"/>
          <ac:picMkLst>
            <pc:docMk/>
            <pc:sldMk cId="0" sldId="303"/>
            <ac:picMk id="31748" creationId="{A96ED801-4A31-DC84-D696-6FC344F50FFC}"/>
          </ac:picMkLst>
        </pc:picChg>
      </pc:sldChg>
      <pc:sldChg chg="delSp">
        <pc:chgData name="Torton, Brooke" userId="S::btorton@law.umaryland.edu::5b74f2aa-9755-45ba-8317-2ae944e35fe8" providerId="AD" clId="Web-{EEA41CAE-8D22-4596-BEAA-000FBF740AC9}" dt="2025-03-26T15:44:09.695" v="0"/>
        <pc:sldMkLst>
          <pc:docMk/>
          <pc:sldMk cId="0" sldId="1123"/>
        </pc:sldMkLst>
        <pc:picChg chg="del">
          <ac:chgData name="Torton, Brooke" userId="S::btorton@law.umaryland.edu::5b74f2aa-9755-45ba-8317-2ae944e35fe8" providerId="AD" clId="Web-{EEA41CAE-8D22-4596-BEAA-000FBF740AC9}" dt="2025-03-26T15:44:09.695" v="0"/>
          <ac:picMkLst>
            <pc:docMk/>
            <pc:sldMk cId="0" sldId="1123"/>
            <ac:picMk id="19460" creationId="{2895E5C9-A991-B3DC-2113-79F6E3805F66}"/>
          </ac:picMkLst>
        </pc:picChg>
      </pc:sldChg>
      <pc:sldChg chg="delSp">
        <pc:chgData name="Torton, Brooke" userId="S::btorton@law.umaryland.edu::5b74f2aa-9755-45ba-8317-2ae944e35fe8" providerId="AD" clId="Web-{EEA41CAE-8D22-4596-BEAA-000FBF740AC9}" dt="2025-03-26T15:44:16.164" v="2"/>
        <pc:sldMkLst>
          <pc:docMk/>
          <pc:sldMk cId="0" sldId="1124"/>
        </pc:sldMkLst>
        <pc:picChg chg="del">
          <ac:chgData name="Torton, Brooke" userId="S::btorton@law.umaryland.edu::5b74f2aa-9755-45ba-8317-2ae944e35fe8" providerId="AD" clId="Web-{EEA41CAE-8D22-4596-BEAA-000FBF740AC9}" dt="2025-03-26T15:44:14.320" v="1"/>
          <ac:picMkLst>
            <pc:docMk/>
            <pc:sldMk cId="0" sldId="1124"/>
            <ac:picMk id="23556" creationId="{EE49FD15-58F9-F932-98E5-F0BBA744A75F}"/>
          </ac:picMkLst>
        </pc:picChg>
        <pc:picChg chg="del">
          <ac:chgData name="Torton, Brooke" userId="S::btorton@law.umaryland.edu::5b74f2aa-9755-45ba-8317-2ae944e35fe8" providerId="AD" clId="Web-{EEA41CAE-8D22-4596-BEAA-000FBF740AC9}" dt="2025-03-26T15:44:16.164" v="2"/>
          <ac:picMkLst>
            <pc:docMk/>
            <pc:sldMk cId="0" sldId="1124"/>
            <ac:picMk id="23557" creationId="{5923C1B0-7102-646F-B82F-5EAA6B287E0E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3AD5DAA8-DFB2-5A35-CD80-6E4D0E46E761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2830" tIns="46415" rIns="92830" bIns="46415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D0BE7B7-5AD0-0FB8-FCE0-8D63B22015D7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2830" tIns="46415" rIns="92830" bIns="46415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E3AC2ECB-79DC-4E9C-821C-B0E5D37D9C4A}" type="datetimeFigureOut">
              <a:rPr lang="en-US"/>
              <a:pPr>
                <a:defRPr/>
              </a:pPr>
              <a:t>3/26/2025</a:t>
            </a:fld>
            <a:endParaRPr lang="en-US"/>
          </a:p>
        </p:txBody>
      </p:sp>
      <p:sp>
        <p:nvSpPr>
          <p:cNvPr id="4" name="Slide Image Placeholder 3">
            <a:extLst>
              <a:ext uri="{FF2B5EF4-FFF2-40B4-BE49-F238E27FC236}">
                <a16:creationId xmlns:a16="http://schemas.microsoft.com/office/drawing/2014/main" id="{A6E94155-7EEA-6253-4057-2C421EEF1C28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830" tIns="46415" rIns="92830" bIns="46415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>
            <a:extLst>
              <a:ext uri="{FF2B5EF4-FFF2-40B4-BE49-F238E27FC236}">
                <a16:creationId xmlns:a16="http://schemas.microsoft.com/office/drawing/2014/main" id="{330559A8-1DC7-C8A3-F8C3-8961E788F3D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701675" y="4416425"/>
            <a:ext cx="5607050" cy="4183063"/>
          </a:xfrm>
          <a:prstGeom prst="rect">
            <a:avLst/>
          </a:prstGeom>
        </p:spPr>
        <p:txBody>
          <a:bodyPr vert="horz" lIns="92830" tIns="46415" rIns="92830" bIns="46415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ECAF1CF-AC5B-8B63-E8DB-FE936DF60EF7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2830" tIns="46415" rIns="92830" bIns="46415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207C467-8E49-1908-6179-44B532D9701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wrap="square" lIns="92830" tIns="46415" rIns="92830" bIns="46415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5461C99F-CC47-4537-8EA4-3EABE2BC4D1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Slide Image Placeholder 1">
            <a:extLst>
              <a:ext uri="{FF2B5EF4-FFF2-40B4-BE49-F238E27FC236}">
                <a16:creationId xmlns:a16="http://schemas.microsoft.com/office/drawing/2014/main" id="{AA159EED-88A9-BC8F-7304-619819DF3353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6387" name="Notes Placeholder 2">
            <a:extLst>
              <a:ext uri="{FF2B5EF4-FFF2-40B4-BE49-F238E27FC236}">
                <a16:creationId xmlns:a16="http://schemas.microsoft.com/office/drawing/2014/main" id="{0E8C4CC2-6DC1-5551-901C-1139B76ACBE4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altLang="en-US"/>
          </a:p>
        </p:txBody>
      </p:sp>
      <p:sp>
        <p:nvSpPr>
          <p:cNvPr id="16388" name="Slide Number Placeholder 3">
            <a:extLst>
              <a:ext uri="{FF2B5EF4-FFF2-40B4-BE49-F238E27FC236}">
                <a16:creationId xmlns:a16="http://schemas.microsoft.com/office/drawing/2014/main" id="{3341439A-16DA-C5B4-0FF7-4552BA00335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2F68931E-7909-40C6-ABD5-95628BBED69A}" type="slidenum">
              <a:rPr lang="en-US" altLang="en-US" smtClean="0"/>
              <a:pPr>
                <a:spcBef>
                  <a:spcPct val="0"/>
                </a:spcBef>
              </a:pPr>
              <a:t>1</a:t>
            </a:fld>
            <a:endParaRPr lang="en-US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Slide Image Placeholder 1">
            <a:extLst>
              <a:ext uri="{FF2B5EF4-FFF2-40B4-BE49-F238E27FC236}">
                <a16:creationId xmlns:a16="http://schemas.microsoft.com/office/drawing/2014/main" id="{E36A1C85-D42F-82D5-9DAE-90A7D9DBAB2B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8435" name="Notes Placeholder 2">
            <a:extLst>
              <a:ext uri="{FF2B5EF4-FFF2-40B4-BE49-F238E27FC236}">
                <a16:creationId xmlns:a16="http://schemas.microsoft.com/office/drawing/2014/main" id="{E4614463-893D-255B-214C-C83B728F6BFB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altLang="en-US"/>
          </a:p>
        </p:txBody>
      </p:sp>
      <p:sp>
        <p:nvSpPr>
          <p:cNvPr id="18436" name="Slide Number Placeholder 3">
            <a:extLst>
              <a:ext uri="{FF2B5EF4-FFF2-40B4-BE49-F238E27FC236}">
                <a16:creationId xmlns:a16="http://schemas.microsoft.com/office/drawing/2014/main" id="{7D677E7B-095A-1C72-69BF-EF43E5E1BB7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7602769B-2F3A-4E51-B09C-484080143796}" type="slidenum">
              <a:rPr lang="en-US" altLang="en-US" smtClean="0"/>
              <a:pPr>
                <a:spcBef>
                  <a:spcPct val="0"/>
                </a:spcBef>
              </a:pPr>
              <a:t>2</a:t>
            </a:fld>
            <a:endParaRPr lang="en-US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Slide Image Placeholder 1">
            <a:extLst>
              <a:ext uri="{FF2B5EF4-FFF2-40B4-BE49-F238E27FC236}">
                <a16:creationId xmlns:a16="http://schemas.microsoft.com/office/drawing/2014/main" id="{B9FE75FB-1008-F8AB-CC8C-4F72C2D22C61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483" name="Notes Placeholder 2">
            <a:extLst>
              <a:ext uri="{FF2B5EF4-FFF2-40B4-BE49-F238E27FC236}">
                <a16:creationId xmlns:a16="http://schemas.microsoft.com/office/drawing/2014/main" id="{1C42CAE6-1A85-E15D-FAC5-3F36EA2C58C1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b="1"/>
          </a:p>
        </p:txBody>
      </p:sp>
      <p:sp>
        <p:nvSpPr>
          <p:cNvPr id="20484" name="Slide Number Placeholder 3">
            <a:extLst>
              <a:ext uri="{FF2B5EF4-FFF2-40B4-BE49-F238E27FC236}">
                <a16:creationId xmlns:a16="http://schemas.microsoft.com/office/drawing/2014/main" id="{C716B94F-C4BA-8E86-3F4F-70E1200A91E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24072939-0A3F-4855-9E78-10E1CD5FF878}" type="slidenum">
              <a:rPr lang="en-US" altLang="en-US" smtClean="0">
                <a:latin typeface="Calibri" panose="020F0502020204030204" pitchFamily="34" charset="0"/>
              </a:rPr>
              <a:pPr/>
              <a:t>3</a:t>
            </a:fld>
            <a:endParaRPr lang="en-US" altLang="en-US"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Image Placeholder 1">
            <a:extLst>
              <a:ext uri="{FF2B5EF4-FFF2-40B4-BE49-F238E27FC236}">
                <a16:creationId xmlns:a16="http://schemas.microsoft.com/office/drawing/2014/main" id="{A9DCB662-02E6-427A-AD12-D0C8E750BF62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2531" name="Notes Placeholder 2">
            <a:extLst>
              <a:ext uri="{FF2B5EF4-FFF2-40B4-BE49-F238E27FC236}">
                <a16:creationId xmlns:a16="http://schemas.microsoft.com/office/drawing/2014/main" id="{6DE40B30-E80C-D69F-FFB0-CEAF52AEFE90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altLang="en-US"/>
          </a:p>
        </p:txBody>
      </p:sp>
      <p:sp>
        <p:nvSpPr>
          <p:cNvPr id="22532" name="Slide Number Placeholder 3">
            <a:extLst>
              <a:ext uri="{FF2B5EF4-FFF2-40B4-BE49-F238E27FC236}">
                <a16:creationId xmlns:a16="http://schemas.microsoft.com/office/drawing/2014/main" id="{B4126B35-DDE2-19E6-9244-F99E02BC8CA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FF3929E7-A2CF-4229-9CE2-874EA78AFBD3}" type="slidenum">
              <a:rPr lang="en-US" altLang="en-US" smtClean="0"/>
              <a:pPr>
                <a:spcBef>
                  <a:spcPct val="0"/>
                </a:spcBef>
              </a:pPr>
              <a:t>4</a:t>
            </a:fld>
            <a:endParaRPr lang="en-US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Slide Image Placeholder 1">
            <a:extLst>
              <a:ext uri="{FF2B5EF4-FFF2-40B4-BE49-F238E27FC236}">
                <a16:creationId xmlns:a16="http://schemas.microsoft.com/office/drawing/2014/main" id="{41F03A78-511F-D5C0-C211-062FBAA1C003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4579" name="Notes Placeholder 2">
            <a:extLst>
              <a:ext uri="{FF2B5EF4-FFF2-40B4-BE49-F238E27FC236}">
                <a16:creationId xmlns:a16="http://schemas.microsoft.com/office/drawing/2014/main" id="{954B08DD-D2FB-A137-97FC-1D52CCF6E76D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b="1"/>
          </a:p>
        </p:txBody>
      </p:sp>
      <p:sp>
        <p:nvSpPr>
          <p:cNvPr id="24580" name="Slide Number Placeholder 3">
            <a:extLst>
              <a:ext uri="{FF2B5EF4-FFF2-40B4-BE49-F238E27FC236}">
                <a16:creationId xmlns:a16="http://schemas.microsoft.com/office/drawing/2014/main" id="{8D7B1182-9AFB-27AB-8386-4EF545586E0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620DDB4A-95D9-4A5A-9493-049687334497}" type="slidenum">
              <a:rPr lang="en-US" altLang="en-US" smtClean="0">
                <a:latin typeface="Calibri" panose="020F0502020204030204" pitchFamily="34" charset="0"/>
              </a:rPr>
              <a:pPr/>
              <a:t>5</a:t>
            </a:fld>
            <a:endParaRPr lang="en-US" altLang="en-US"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Slide Image Placeholder 1">
            <a:extLst>
              <a:ext uri="{FF2B5EF4-FFF2-40B4-BE49-F238E27FC236}">
                <a16:creationId xmlns:a16="http://schemas.microsoft.com/office/drawing/2014/main" id="{3F0541AB-D94A-0192-36C9-721AD71823F8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6627" name="Notes Placeholder 2">
            <a:extLst>
              <a:ext uri="{FF2B5EF4-FFF2-40B4-BE49-F238E27FC236}">
                <a16:creationId xmlns:a16="http://schemas.microsoft.com/office/drawing/2014/main" id="{78BDD93E-C2D0-5593-38B8-DF247AE190B9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/>
          </a:p>
        </p:txBody>
      </p:sp>
      <p:sp>
        <p:nvSpPr>
          <p:cNvPr id="26628" name="Slide Number Placeholder 3">
            <a:extLst>
              <a:ext uri="{FF2B5EF4-FFF2-40B4-BE49-F238E27FC236}">
                <a16:creationId xmlns:a16="http://schemas.microsoft.com/office/drawing/2014/main" id="{067B8A97-E106-DA09-DC58-4AF57E0F54C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661B55F9-6FB2-4E5E-83DB-B06CB3427C51}" type="slidenum">
              <a:rPr lang="en-US" altLang="en-US" smtClean="0">
                <a:latin typeface="Calibri" panose="020F0502020204030204" pitchFamily="34" charset="0"/>
              </a:rPr>
              <a:pPr/>
              <a:t>6</a:t>
            </a:fld>
            <a:endParaRPr lang="en-US" altLang="en-US"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Image Placeholder 1">
            <a:extLst>
              <a:ext uri="{FF2B5EF4-FFF2-40B4-BE49-F238E27FC236}">
                <a16:creationId xmlns:a16="http://schemas.microsoft.com/office/drawing/2014/main" id="{E875F7DC-8896-D021-0894-CD8C316CAC67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23" name="Notes Placeholder 2">
            <a:extLst>
              <a:ext uri="{FF2B5EF4-FFF2-40B4-BE49-F238E27FC236}">
                <a16:creationId xmlns:a16="http://schemas.microsoft.com/office/drawing/2014/main" id="{8BE48629-79A2-43A5-50AC-1D736D68D845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/>
          </a:p>
        </p:txBody>
      </p:sp>
      <p:sp>
        <p:nvSpPr>
          <p:cNvPr id="30724" name="Slide Number Placeholder 3">
            <a:extLst>
              <a:ext uri="{FF2B5EF4-FFF2-40B4-BE49-F238E27FC236}">
                <a16:creationId xmlns:a16="http://schemas.microsoft.com/office/drawing/2014/main" id="{583FE5C6-5CF1-E4BB-5E25-AC711B30C77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E3DC78ED-FF70-48AB-A424-1B6B5433F11B}" type="slidenum">
              <a:rPr lang="en-US" altLang="en-US" smtClean="0">
                <a:latin typeface="Calibri" panose="020F0502020204030204" pitchFamily="34" charset="0"/>
              </a:rPr>
              <a:pPr/>
              <a:t>9</a:t>
            </a:fld>
            <a:endParaRPr lang="en-US" altLang="en-US"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Slide Image Placeholder 1">
            <a:extLst>
              <a:ext uri="{FF2B5EF4-FFF2-40B4-BE49-F238E27FC236}">
                <a16:creationId xmlns:a16="http://schemas.microsoft.com/office/drawing/2014/main" id="{511D5F35-BF2C-E342-6FA7-9B413FBC36CA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2771" name="Notes Placeholder 2">
            <a:extLst>
              <a:ext uri="{FF2B5EF4-FFF2-40B4-BE49-F238E27FC236}">
                <a16:creationId xmlns:a16="http://schemas.microsoft.com/office/drawing/2014/main" id="{0664139B-B5D4-8597-2DF7-EA2255BFD1EB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b="1"/>
          </a:p>
        </p:txBody>
      </p:sp>
      <p:sp>
        <p:nvSpPr>
          <p:cNvPr id="32772" name="Slide Number Placeholder 3">
            <a:extLst>
              <a:ext uri="{FF2B5EF4-FFF2-40B4-BE49-F238E27FC236}">
                <a16:creationId xmlns:a16="http://schemas.microsoft.com/office/drawing/2014/main" id="{DB92FD96-89F0-2384-5908-FC0060D208D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9294553E-B97A-4C2C-97EE-D412CB5B05A3}" type="slidenum">
              <a:rPr lang="en-US" altLang="en-US" smtClean="0">
                <a:latin typeface="Calibri" panose="020F0502020204030204" pitchFamily="34" charset="0"/>
              </a:rPr>
              <a:pPr/>
              <a:t>10</a:t>
            </a:fld>
            <a:endParaRPr lang="en-US" altLang="en-US"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Master" Target="../slideMasters/slideMaster2.xml"/><Relationship Id="rId1" Type="http://schemas.openxmlformats.org/officeDocument/2006/relationships/themeOverride" Target="../theme/themeOverride3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Master" Target="../slideMasters/slideMaster2.xml"/><Relationship Id="rId1" Type="http://schemas.openxmlformats.org/officeDocument/2006/relationships/themeOverride" Target="../theme/themeOverride4.xml"/><Relationship Id="rId4" Type="http://schemas.openxmlformats.org/officeDocument/2006/relationships/image" Target="../media/image4.jpe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Master" Target="../slideMasters/slideMaster2.xml"/><Relationship Id="rId1" Type="http://schemas.openxmlformats.org/officeDocument/2006/relationships/themeOverride" Target="../theme/themeOverride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Master" Target="../slideMasters/slideMaster2.xml"/><Relationship Id="rId1" Type="http://schemas.openxmlformats.org/officeDocument/2006/relationships/themeOverride" Target="../theme/themeOverride2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0250643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2" name="Date Placeholder 2">
            <a:extLst>
              <a:ext uri="{FF2B5EF4-FFF2-40B4-BE49-F238E27FC236}">
                <a16:creationId xmlns:a16="http://schemas.microsoft.com/office/drawing/2014/main" id="{CC4356ED-6A61-A4B6-2936-4C1EF02E0B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prstClr val="white"/>
                </a:solidFill>
              </a:defRPr>
            </a:lvl1pPr>
          </a:lstStyle>
          <a:p>
            <a:pPr>
              <a:defRPr/>
            </a:pPr>
            <a:fld id="{2C7DC518-899D-4373-BE52-5147EC0AD0A0}" type="datetime1">
              <a:rPr lang="en-US"/>
              <a:pPr>
                <a:defRPr/>
              </a:pPr>
              <a:t>3/26/2025</a:t>
            </a:fld>
            <a:endParaRPr lang="en-US"/>
          </a:p>
        </p:txBody>
      </p:sp>
      <p:sp>
        <p:nvSpPr>
          <p:cNvPr id="3" name="Footer Placeholder 3">
            <a:extLst>
              <a:ext uri="{FF2B5EF4-FFF2-40B4-BE49-F238E27FC236}">
                <a16:creationId xmlns:a16="http://schemas.microsoft.com/office/drawing/2014/main" id="{2190272B-2343-4E09-1DE6-C77148628F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prstClr val="white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4">
            <a:extLst>
              <a:ext uri="{FF2B5EF4-FFF2-40B4-BE49-F238E27FC236}">
                <a16:creationId xmlns:a16="http://schemas.microsoft.com/office/drawing/2014/main" id="{F950ADBC-40F8-73C9-8ABF-2282A01D7E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prstClr val="white"/>
                </a:solidFill>
              </a:defRPr>
            </a:lvl1pPr>
          </a:lstStyle>
          <a:p>
            <a:pPr>
              <a:defRPr/>
            </a:pPr>
            <a:fld id="{07F9C9F5-256A-414B-9643-559EB382DD1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249406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9">
            <a:extLst>
              <a:ext uri="{FF2B5EF4-FFF2-40B4-BE49-F238E27FC236}">
                <a16:creationId xmlns:a16="http://schemas.microsoft.com/office/drawing/2014/main" id="{6E888055-7B4E-6533-5B56-8603BD8624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5E8F3B-7637-443F-B30A-06DCBF121EA4}" type="datetime1">
              <a:rPr lang="en-US"/>
              <a:pPr>
                <a:defRPr/>
              </a:pPr>
              <a:t>3/26/2025</a:t>
            </a:fld>
            <a:endParaRPr lang="en-US"/>
          </a:p>
        </p:txBody>
      </p:sp>
      <p:sp>
        <p:nvSpPr>
          <p:cNvPr id="3" name="Footer Placeholder 21">
            <a:extLst>
              <a:ext uri="{FF2B5EF4-FFF2-40B4-BE49-F238E27FC236}">
                <a16:creationId xmlns:a16="http://schemas.microsoft.com/office/drawing/2014/main" id="{D0FE5BFF-3345-70E2-39B2-4037A2C820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17">
            <a:extLst>
              <a:ext uri="{FF2B5EF4-FFF2-40B4-BE49-F238E27FC236}">
                <a16:creationId xmlns:a16="http://schemas.microsoft.com/office/drawing/2014/main" id="{60472769-D89B-2621-A2AC-02973294BB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5E41EE-BFF3-4E61-8221-467B589425F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431496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BD0927C-C0EB-527F-E284-A61DA97894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975360-E64E-41A5-98AC-D1DED1060891}" type="datetime1">
              <a:rPr lang="en-US"/>
              <a:pPr>
                <a:defRPr/>
              </a:pPr>
              <a:t>3/26/2025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B062F6E-40DF-700F-4259-2693E495AE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FFF05E3-5DF7-21A4-A8A0-B75F5B8ADA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8B8A8B-16F6-4FAD-896C-BEBC6F0643C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080731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7">
            <a:extLst>
              <a:ext uri="{FF2B5EF4-FFF2-40B4-BE49-F238E27FC236}">
                <a16:creationId xmlns:a16="http://schemas.microsoft.com/office/drawing/2014/main" id="{A15F0105-506B-985F-A525-03760B671693}"/>
              </a:ext>
            </a:extLst>
          </p:cNvPr>
          <p:cNvSpPr>
            <a:spLocks/>
          </p:cNvSpPr>
          <p:nvPr/>
        </p:nvSpPr>
        <p:spPr bwMode="auto">
          <a:xfrm>
            <a:off x="500063" y="5945188"/>
            <a:ext cx="4940300" cy="9207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Freeform 8">
            <a:extLst>
              <a:ext uri="{FF2B5EF4-FFF2-40B4-BE49-F238E27FC236}">
                <a16:creationId xmlns:a16="http://schemas.microsoft.com/office/drawing/2014/main" id="{7B96C315-5E2D-68AC-2F33-C1E144DBC172}"/>
              </a:ext>
            </a:extLst>
          </p:cNvPr>
          <p:cNvSpPr>
            <a:spLocks/>
          </p:cNvSpPr>
          <p:nvPr/>
        </p:nvSpPr>
        <p:spPr bwMode="auto">
          <a:xfrm>
            <a:off x="485775" y="5938838"/>
            <a:ext cx="3690938" cy="933450"/>
          </a:xfrm>
          <a:custGeom>
            <a:avLst/>
            <a:gdLst>
              <a:gd name="T0" fmla="*/ 0 w 5591"/>
              <a:gd name="T1" fmla="*/ 0 h 588"/>
              <a:gd name="T2" fmla="*/ 2147483646 w 5591"/>
              <a:gd name="T3" fmla="*/ 0 h 588"/>
              <a:gd name="T4" fmla="*/ 2147483646 w 5591"/>
              <a:gd name="T5" fmla="*/ 2147483646 h 588"/>
              <a:gd name="T6" fmla="*/ 2147483646 w 5591"/>
              <a:gd name="T7" fmla="*/ 0 h 588"/>
              <a:gd name="T8" fmla="*/ 0 60000 65536"/>
              <a:gd name="T9" fmla="*/ 0 60000 65536"/>
              <a:gd name="T10" fmla="*/ 0 60000 65536"/>
              <a:gd name="T11" fmla="*/ 0 60000 65536"/>
              <a:gd name="T12" fmla="*/ 0 w 5591"/>
              <a:gd name="T13" fmla="*/ 0 h 588"/>
              <a:gd name="T14" fmla="*/ 5591 w 5591"/>
              <a:gd name="T15" fmla="*/ 588 h 58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" name="Right Triangle 6">
            <a:extLst>
              <a:ext uri="{FF2B5EF4-FFF2-40B4-BE49-F238E27FC236}">
                <a16:creationId xmlns:a16="http://schemas.microsoft.com/office/drawing/2014/main" id="{C8DA1146-FD5D-91B9-75FB-231F3AA65F59}"/>
              </a:ext>
            </a:extLst>
          </p:cNvPr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4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D353F3CC-6890-1D5B-D5E4-A5D264E53683}"/>
              </a:ext>
            </a:extLst>
          </p:cNvPr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Chevron 11">
            <a:extLst>
              <a:ext uri="{FF2B5EF4-FFF2-40B4-BE49-F238E27FC236}">
                <a16:creationId xmlns:a16="http://schemas.microsoft.com/office/drawing/2014/main" id="{2AD224A5-48E4-B7A1-F2C1-01D6641F6569}"/>
              </a:ext>
            </a:extLst>
          </p:cNvPr>
          <p:cNvSpPr/>
          <p:nvPr/>
        </p:nvSpPr>
        <p:spPr>
          <a:xfrm>
            <a:off x="8664575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Chevron 12">
            <a:extLst>
              <a:ext uri="{FF2B5EF4-FFF2-40B4-BE49-F238E27FC236}">
                <a16:creationId xmlns:a16="http://schemas.microsoft.com/office/drawing/2014/main" id="{C8500855-0C5D-A491-8F20-15DA450D0818}"/>
              </a:ext>
            </a:extLst>
          </p:cNvPr>
          <p:cNvSpPr/>
          <p:nvPr/>
        </p:nvSpPr>
        <p:spPr>
          <a:xfrm>
            <a:off x="8477250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tIns="0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1" name="Date Placeholder 4">
            <a:extLst>
              <a:ext uri="{FF2B5EF4-FFF2-40B4-BE49-F238E27FC236}">
                <a16:creationId xmlns:a16="http://schemas.microsoft.com/office/drawing/2014/main" id="{355039B1-1979-4991-00FD-22D01E5527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prstClr val="white"/>
                </a:solidFill>
              </a:defRPr>
            </a:lvl1pPr>
            <a:extLst/>
          </a:lstStyle>
          <a:p>
            <a:pPr>
              <a:defRPr/>
            </a:pPr>
            <a:fld id="{44726651-DFE4-42D6-A936-71934A69AC36}" type="datetime1">
              <a:rPr lang="en-US"/>
              <a:pPr>
                <a:defRPr/>
              </a:pPr>
              <a:t>3/26/2025</a:t>
            </a:fld>
            <a:endParaRPr lang="en-US"/>
          </a:p>
        </p:txBody>
      </p:sp>
      <p:sp>
        <p:nvSpPr>
          <p:cNvPr id="12" name="Footer Placeholder 5">
            <a:extLst>
              <a:ext uri="{FF2B5EF4-FFF2-40B4-BE49-F238E27FC236}">
                <a16:creationId xmlns:a16="http://schemas.microsoft.com/office/drawing/2014/main" id="{4BC396FE-92BF-949F-D018-E6B8398A17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prstClr val="white"/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3" name="Slide Number Placeholder 6">
            <a:extLst>
              <a:ext uri="{FF2B5EF4-FFF2-40B4-BE49-F238E27FC236}">
                <a16:creationId xmlns:a16="http://schemas.microsoft.com/office/drawing/2014/main" id="{85E4E681-FA29-F2F5-45F3-E7D41785CB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prstClr val="white"/>
                </a:solidFill>
              </a:defRPr>
            </a:lvl1pPr>
            <a:extLst/>
          </a:lstStyle>
          <a:p>
            <a:pPr>
              <a:defRPr/>
            </a:pPr>
            <a:fld id="{08047E60-E70C-4FF0-B327-94954EDB9F4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158440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9">
            <a:extLst>
              <a:ext uri="{FF2B5EF4-FFF2-40B4-BE49-F238E27FC236}">
                <a16:creationId xmlns:a16="http://schemas.microsoft.com/office/drawing/2014/main" id="{F791ACFE-2427-0E93-16D0-AF88D11701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5E8F3B-7637-443F-B30A-06DCBF121EA4}" type="datetime1">
              <a:rPr lang="en-US"/>
              <a:pPr>
                <a:defRPr/>
              </a:pPr>
              <a:t>3/26/2025</a:t>
            </a:fld>
            <a:endParaRPr lang="en-US"/>
          </a:p>
        </p:txBody>
      </p:sp>
      <p:sp>
        <p:nvSpPr>
          <p:cNvPr id="5" name="Footer Placeholder 21">
            <a:extLst>
              <a:ext uri="{FF2B5EF4-FFF2-40B4-BE49-F238E27FC236}">
                <a16:creationId xmlns:a16="http://schemas.microsoft.com/office/drawing/2014/main" id="{E3EFCC68-337F-27EB-AE76-9E8D9182D1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>
            <a:extLst>
              <a:ext uri="{FF2B5EF4-FFF2-40B4-BE49-F238E27FC236}">
                <a16:creationId xmlns:a16="http://schemas.microsoft.com/office/drawing/2014/main" id="{7001F0C5-5177-81F6-31E8-C45FEDF83A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CDF8B7-71A8-4DC2-899C-C4C38D070E3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632534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9">
            <a:extLst>
              <a:ext uri="{FF2B5EF4-FFF2-40B4-BE49-F238E27FC236}">
                <a16:creationId xmlns:a16="http://schemas.microsoft.com/office/drawing/2014/main" id="{1751B873-CAD7-659B-CA6A-72FA7634FA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5E8F3B-7637-443F-B30A-06DCBF121EA4}" type="datetime1">
              <a:rPr lang="en-US"/>
              <a:pPr>
                <a:defRPr/>
              </a:pPr>
              <a:t>3/26/2025</a:t>
            </a:fld>
            <a:endParaRPr lang="en-US"/>
          </a:p>
        </p:txBody>
      </p:sp>
      <p:sp>
        <p:nvSpPr>
          <p:cNvPr id="5" name="Footer Placeholder 21">
            <a:extLst>
              <a:ext uri="{FF2B5EF4-FFF2-40B4-BE49-F238E27FC236}">
                <a16:creationId xmlns:a16="http://schemas.microsoft.com/office/drawing/2014/main" id="{930A1B34-053F-9237-F459-1270ED0E2C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>
            <a:extLst>
              <a:ext uri="{FF2B5EF4-FFF2-40B4-BE49-F238E27FC236}">
                <a16:creationId xmlns:a16="http://schemas.microsoft.com/office/drawing/2014/main" id="{0FF3EC05-AE92-F0ED-0D8F-A270EF62FB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07D917-6A6D-49A5-A739-268A497DF76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28597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87592"/>
            <a:ext cx="8229600" cy="1143000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30592"/>
            <a:ext cx="8229600" cy="4095571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183405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6554879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_and_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206501" y="2290763"/>
            <a:ext cx="7464425" cy="1566070"/>
          </a:xfrm>
        </p:spPr>
        <p:txBody>
          <a:bodyPr/>
          <a:lstStyle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buClr>
                <a:srgbClr val="404040"/>
              </a:buClr>
              <a:buFont typeface="Arial" pitchFamily="34" charset="0"/>
              <a:buChar char="–"/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2EC09C60-3D1B-0102-1C2B-1123D888D993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B35955-9278-4D62-8FD7-22938633FB7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4" name="Footer Placeholder 9">
            <a:extLst>
              <a:ext uri="{FF2B5EF4-FFF2-40B4-BE49-F238E27FC236}">
                <a16:creationId xmlns:a16="http://schemas.microsoft.com/office/drawing/2014/main" id="{6C43BA2D-61FF-7914-CEDC-2D6CF90A040F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1100138" y="6416675"/>
            <a:ext cx="7464425" cy="439738"/>
          </a:xfrm>
        </p:spPr>
        <p:txBody>
          <a:bodyPr/>
          <a:lstStyle>
            <a:lvl1pPr algn="l">
              <a:defRPr sz="675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63279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ight Triangle 1">
            <a:extLst>
              <a:ext uri="{FF2B5EF4-FFF2-40B4-BE49-F238E27FC236}">
                <a16:creationId xmlns:a16="http://schemas.microsoft.com/office/drawing/2014/main" id="{C1CACDC0-EE84-1CCC-A5AC-A6A763109B1E}"/>
              </a:ext>
            </a:extLst>
          </p:cNvPr>
          <p:cNvSpPr/>
          <p:nvPr/>
        </p:nvSpPr>
        <p:spPr>
          <a:xfrm>
            <a:off x="0" y="4664075"/>
            <a:ext cx="9150350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grpSp>
        <p:nvGrpSpPr>
          <p:cNvPr id="3" name="Group 15">
            <a:extLst>
              <a:ext uri="{FF2B5EF4-FFF2-40B4-BE49-F238E27FC236}">
                <a16:creationId xmlns:a16="http://schemas.microsoft.com/office/drawing/2014/main" id="{051EE461-00C5-5B66-16CC-E331585FEED0}"/>
              </a:ext>
            </a:extLst>
          </p:cNvPr>
          <p:cNvGrpSpPr>
            <a:grpSpLocks/>
          </p:cNvGrpSpPr>
          <p:nvPr/>
        </p:nvGrpSpPr>
        <p:grpSpPr bwMode="auto">
          <a:xfrm>
            <a:off x="-3175" y="4953000"/>
            <a:ext cx="9147175" cy="1911350"/>
            <a:chOff x="-3765" y="4832896"/>
            <a:chExt cx="9147765" cy="2032192"/>
          </a:xfrm>
        </p:grpSpPr>
        <p:sp>
          <p:nvSpPr>
            <p:cNvPr id="4" name="Freeform 6">
              <a:extLst>
                <a:ext uri="{FF2B5EF4-FFF2-40B4-BE49-F238E27FC236}">
                  <a16:creationId xmlns:a16="http://schemas.microsoft.com/office/drawing/2014/main" id="{557C6FE2-20F3-F477-92CB-5FAE7416C2A5}"/>
                </a:ext>
              </a:extLst>
            </p:cNvPr>
            <p:cNvSpPr>
              <a:spLocks/>
            </p:cNvSpPr>
            <p:nvPr/>
          </p:nvSpPr>
          <p:spPr bwMode="auto">
            <a:xfrm>
              <a:off x="1687032" y="4832896"/>
              <a:ext cx="7456968" cy="51817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5" name="Freeform 7">
              <a:extLst>
                <a:ext uri="{FF2B5EF4-FFF2-40B4-BE49-F238E27FC236}">
                  <a16:creationId xmlns:a16="http://schemas.microsoft.com/office/drawing/2014/main" id="{5E3879BD-E68C-63DF-5C9F-2AA2BAD84E5C}"/>
                </a:ext>
              </a:extLst>
            </p:cNvPr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/>
              <a:gdLst>
                <a:gd name="T0" fmla="*/ 0 w 5760"/>
                <a:gd name="T1" fmla="*/ 0 h 528"/>
                <a:gd name="T2" fmla="*/ 2147483646 w 5760"/>
                <a:gd name="T3" fmla="*/ 0 h 528"/>
                <a:gd name="T4" fmla="*/ 2147483646 w 5760"/>
                <a:gd name="T5" fmla="*/ 2147483646 h 528"/>
                <a:gd name="T6" fmla="*/ 2147483646 w 5760"/>
                <a:gd name="T7" fmla="*/ 0 h 52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5760"/>
                <a:gd name="T13" fmla="*/ 0 h 528"/>
                <a:gd name="T14" fmla="*/ 5760 w 5760"/>
                <a:gd name="T15" fmla="*/ 528 h 52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" name="Freeform 10">
              <a:extLst>
                <a:ext uri="{FF2B5EF4-FFF2-40B4-BE49-F238E27FC236}">
                  <a16:creationId xmlns:a16="http://schemas.microsoft.com/office/drawing/2014/main" id="{91A1177B-BB8A-861A-9E42-8B2640BABF31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D9E77DC9-D9B9-AF04-1AB5-469BC0E61628}"/>
                </a:ext>
              </a:extLst>
            </p:cNvPr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anchor="b"/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8" name="Date Placeholder 29">
            <a:extLst>
              <a:ext uri="{FF2B5EF4-FFF2-40B4-BE49-F238E27FC236}">
                <a16:creationId xmlns:a16="http://schemas.microsoft.com/office/drawing/2014/main" id="{8B677633-56AB-A13F-68C4-E0D3A6E511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067AFDCE-69C3-4249-9EF2-CBEA3745F73D}" type="datetime1">
              <a:rPr lang="en-US"/>
              <a:pPr>
                <a:defRPr/>
              </a:pPr>
              <a:t>3/26/2025</a:t>
            </a:fld>
            <a:endParaRPr lang="en-US"/>
          </a:p>
        </p:txBody>
      </p:sp>
      <p:sp>
        <p:nvSpPr>
          <p:cNvPr id="10" name="Footer Placeholder 18">
            <a:extLst>
              <a:ext uri="{FF2B5EF4-FFF2-40B4-BE49-F238E27FC236}">
                <a16:creationId xmlns:a16="http://schemas.microsoft.com/office/drawing/2014/main" id="{5E1DB443-A48C-0E50-F7C5-EECE2B673A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DA1F28">
                    <a:tint val="20000"/>
                  </a:srgbClr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1" name="Slide Number Placeholder 26">
            <a:extLst>
              <a:ext uri="{FF2B5EF4-FFF2-40B4-BE49-F238E27FC236}">
                <a16:creationId xmlns:a16="http://schemas.microsoft.com/office/drawing/2014/main" id="{1200139D-63A1-9A03-1F29-734796AC1E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F4BEFDAE-FF5C-49FB-982C-2E07854160C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98461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2" name="Date Placeholder 9">
            <a:extLst>
              <a:ext uri="{FF2B5EF4-FFF2-40B4-BE49-F238E27FC236}">
                <a16:creationId xmlns:a16="http://schemas.microsoft.com/office/drawing/2014/main" id="{92F772DE-D19F-5C61-327B-434BE366EA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5E8F3B-7637-443F-B30A-06DCBF121EA4}" type="datetime1">
              <a:rPr lang="en-US"/>
              <a:pPr>
                <a:defRPr/>
              </a:pPr>
              <a:t>3/26/2025</a:t>
            </a:fld>
            <a:endParaRPr lang="en-US"/>
          </a:p>
        </p:txBody>
      </p:sp>
      <p:sp>
        <p:nvSpPr>
          <p:cNvPr id="4" name="Footer Placeholder 21">
            <a:extLst>
              <a:ext uri="{FF2B5EF4-FFF2-40B4-BE49-F238E27FC236}">
                <a16:creationId xmlns:a16="http://schemas.microsoft.com/office/drawing/2014/main" id="{85C19327-5ED5-1CC1-E92D-FB245D3086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17">
            <a:extLst>
              <a:ext uri="{FF2B5EF4-FFF2-40B4-BE49-F238E27FC236}">
                <a16:creationId xmlns:a16="http://schemas.microsoft.com/office/drawing/2014/main" id="{6C8416A7-F080-A9E0-66B8-12BC6D7D55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2A9652-C456-413E-9BEE-078ACCDBCFF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34131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hevron 6">
            <a:extLst>
              <a:ext uri="{FF2B5EF4-FFF2-40B4-BE49-F238E27FC236}">
                <a16:creationId xmlns:a16="http://schemas.microsoft.com/office/drawing/2014/main" id="{BD420983-348F-B51F-F65F-6572717CC64F}"/>
              </a:ext>
            </a:extLst>
          </p:cNvPr>
          <p:cNvSpPr/>
          <p:nvPr/>
        </p:nvSpPr>
        <p:spPr>
          <a:xfrm>
            <a:off x="3636963" y="3005138"/>
            <a:ext cx="182562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Chevron 7">
            <a:extLst>
              <a:ext uri="{FF2B5EF4-FFF2-40B4-BE49-F238E27FC236}">
                <a16:creationId xmlns:a16="http://schemas.microsoft.com/office/drawing/2014/main" id="{855263FE-0055-A3C9-F048-6B219B040E00}"/>
              </a:ext>
            </a:extLst>
          </p:cNvPr>
          <p:cNvSpPr/>
          <p:nvPr/>
        </p:nvSpPr>
        <p:spPr>
          <a:xfrm>
            <a:off x="3449638" y="3005138"/>
            <a:ext cx="18415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anchor="b"/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2F7D2D68-D69E-3725-B5E6-35AF0A3CF9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prstClr val="white"/>
                </a:solidFill>
              </a:defRPr>
            </a:lvl1pPr>
          </a:lstStyle>
          <a:p>
            <a:pPr>
              <a:defRPr/>
            </a:pPr>
            <a:fld id="{559DE918-CDFD-4019-9F5C-42AB220EB9D6}" type="datetime1">
              <a:rPr lang="en-US"/>
              <a:pPr>
                <a:defRPr/>
              </a:pPr>
              <a:t>3/26/2025</a:t>
            </a:fld>
            <a:endParaRPr lang="en-US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A14B4637-4833-FFB5-DFAA-74524F188D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prstClr val="white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5640A2C6-C551-2198-B5C1-BF9C43F4BD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prstClr val="white"/>
                </a:solidFill>
              </a:defRPr>
            </a:lvl1pPr>
          </a:lstStyle>
          <a:p>
            <a:pPr>
              <a:defRPr/>
            </a:pPr>
            <a:fld id="{6999BA34-3B53-43D5-A9B5-74998B63192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653889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2" name="Date Placeholder 4">
            <a:extLst>
              <a:ext uri="{FF2B5EF4-FFF2-40B4-BE49-F238E27FC236}">
                <a16:creationId xmlns:a16="http://schemas.microsoft.com/office/drawing/2014/main" id="{D96EC24E-E53C-8B3C-CF67-04E232B3C7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prstClr val="white"/>
                </a:solidFill>
              </a:defRPr>
            </a:lvl1pPr>
          </a:lstStyle>
          <a:p>
            <a:pPr>
              <a:defRPr/>
            </a:pPr>
            <a:fld id="{7CA5F3D7-24E1-470C-B2C8-14F13A1F096D}" type="datetime1">
              <a:rPr lang="en-US"/>
              <a:pPr>
                <a:defRPr/>
              </a:pPr>
              <a:t>3/26/2025</a:t>
            </a:fld>
            <a:endParaRPr lang="en-US"/>
          </a:p>
        </p:txBody>
      </p:sp>
      <p:sp>
        <p:nvSpPr>
          <p:cNvPr id="5" name="Footer Placeholder 5">
            <a:extLst>
              <a:ext uri="{FF2B5EF4-FFF2-40B4-BE49-F238E27FC236}">
                <a16:creationId xmlns:a16="http://schemas.microsoft.com/office/drawing/2014/main" id="{F0BEBAC3-D31D-A237-CF11-8AD3FD5E2B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prstClr val="white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6">
            <a:extLst>
              <a:ext uri="{FF2B5EF4-FFF2-40B4-BE49-F238E27FC236}">
                <a16:creationId xmlns:a16="http://schemas.microsoft.com/office/drawing/2014/main" id="{9FACC837-4EB5-FA8D-9D43-988BA430E9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prstClr val="white"/>
                </a:solidFill>
              </a:defRPr>
            </a:lvl1pPr>
          </a:lstStyle>
          <a:p>
            <a:pPr>
              <a:defRPr/>
            </a:pPr>
            <a:fld id="{E9ABFAA0-6515-4837-8014-86DB677FA6E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198469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F8DCC94-EEC7-7C5D-DB92-99EAFE17A8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CEE137-4D7F-4830-A695-3D9EF6BEDF86}" type="datetime1">
              <a:rPr lang="en-US"/>
              <a:pPr>
                <a:defRPr/>
              </a:pPr>
              <a:t>3/26/2025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47D236B-695F-A248-2A4D-4AA767C579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004CA03-462E-E066-ECAA-8B73981D09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47C92C-84A8-4F95-A618-00B73144C7A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5741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e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13" Type="http://schemas.openxmlformats.org/officeDocument/2006/relationships/image" Target="../media/image4.jpeg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5.xml"/><Relationship Id="rId5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4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6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:a16="http://schemas.microsoft.com/office/drawing/2014/main" id="{00841886-6446-6064-8108-67BDC1048969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Text Placeholder 2">
            <a:extLst>
              <a:ext uri="{FF2B5EF4-FFF2-40B4-BE49-F238E27FC236}">
                <a16:creationId xmlns:a16="http://schemas.microsoft.com/office/drawing/2014/main" id="{9C5C554B-3A58-AE4B-EB46-687466BB6689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240C69A-042C-6815-FF29-466D703742D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277232E-11B5-4CA3-B3FC-0C56A7CC2DFA}" type="datetimeFigureOut">
              <a:rPr lang="en-US"/>
              <a:pPr>
                <a:defRPr/>
              </a:pPr>
              <a:t>3/26/2025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CD00DA8-AF29-6FA5-C96A-58C42BEA6B1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5DBD539-2E84-ABE3-4CA7-2423F4E29A9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8A20DDF4-6E13-402C-8C40-9F79509C510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18" r:id="rId1"/>
    <p:sldLayoutId id="2147483919" r:id="rId2"/>
    <p:sldLayoutId id="2147483920" r:id="rId3"/>
    <p:sldLayoutId id="2147483921" r:id="rId4"/>
  </p:sldLayoutIdLst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>
            <a:extLst>
              <a:ext uri="{FF2B5EF4-FFF2-40B4-BE49-F238E27FC236}">
                <a16:creationId xmlns:a16="http://schemas.microsoft.com/office/drawing/2014/main" id="{D2897313-6A05-E548-5A33-E2DA9A936407}"/>
              </a:ext>
            </a:extLst>
          </p:cNvPr>
          <p:cNvSpPr>
            <a:spLocks/>
          </p:cNvSpPr>
          <p:nvPr/>
        </p:nvSpPr>
        <p:spPr bwMode="auto">
          <a:xfrm>
            <a:off x="500063" y="5945188"/>
            <a:ext cx="4940300" cy="9207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2051" name="Freeform 11">
            <a:extLst>
              <a:ext uri="{FF2B5EF4-FFF2-40B4-BE49-F238E27FC236}">
                <a16:creationId xmlns:a16="http://schemas.microsoft.com/office/drawing/2014/main" id="{2E8BDCE6-81D9-F8E5-DD42-698DB0423295}"/>
              </a:ext>
            </a:extLst>
          </p:cNvPr>
          <p:cNvSpPr>
            <a:spLocks/>
          </p:cNvSpPr>
          <p:nvPr/>
        </p:nvSpPr>
        <p:spPr bwMode="auto">
          <a:xfrm>
            <a:off x="485775" y="5938838"/>
            <a:ext cx="3690938" cy="933450"/>
          </a:xfrm>
          <a:custGeom>
            <a:avLst/>
            <a:gdLst>
              <a:gd name="T0" fmla="*/ 0 w 5591"/>
              <a:gd name="T1" fmla="*/ 0 h 588"/>
              <a:gd name="T2" fmla="*/ 2147483646 w 5591"/>
              <a:gd name="T3" fmla="*/ 0 h 588"/>
              <a:gd name="T4" fmla="*/ 2147483646 w 5591"/>
              <a:gd name="T5" fmla="*/ 2147483646 h 588"/>
              <a:gd name="T6" fmla="*/ 2147483646 w 5591"/>
              <a:gd name="T7" fmla="*/ 0 h 588"/>
              <a:gd name="T8" fmla="*/ 0 60000 65536"/>
              <a:gd name="T9" fmla="*/ 0 60000 65536"/>
              <a:gd name="T10" fmla="*/ 0 60000 65536"/>
              <a:gd name="T11" fmla="*/ 0 60000 65536"/>
              <a:gd name="T12" fmla="*/ 0 w 5591"/>
              <a:gd name="T13" fmla="*/ 0 h 588"/>
              <a:gd name="T14" fmla="*/ 5591 w 5591"/>
              <a:gd name="T15" fmla="*/ 588 h 58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" name="Right Triangle 13">
            <a:extLst>
              <a:ext uri="{FF2B5EF4-FFF2-40B4-BE49-F238E27FC236}">
                <a16:creationId xmlns:a16="http://schemas.microsoft.com/office/drawing/2014/main" id="{32F3DF6A-FF8A-ACF0-9A7C-F8E762831A3D}"/>
              </a:ext>
            </a:extLst>
          </p:cNvPr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49B879C8-62C2-E9F9-1295-522FEE3FDA1E}"/>
              </a:ext>
            </a:extLst>
          </p:cNvPr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>
            <a:extLst>
              <a:ext uri="{FF2B5EF4-FFF2-40B4-BE49-F238E27FC236}">
                <a16:creationId xmlns:a16="http://schemas.microsoft.com/office/drawing/2014/main" id="{D3AC24FC-7DD1-CF0A-690C-0B656F7466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2057" name="Text Placeholder 29">
            <a:extLst>
              <a:ext uri="{FF2B5EF4-FFF2-40B4-BE49-F238E27FC236}">
                <a16:creationId xmlns:a16="http://schemas.microsoft.com/office/drawing/2014/main" id="{C57CF003-D0F4-841A-3CB7-BD21D7CFACB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481138"/>
            <a:ext cx="8229600" cy="4525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92A9C430-91F7-9A9C-8202-E508C8D18FB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727825" y="6408738"/>
            <a:ext cx="1919288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prstClr val="black"/>
                </a:solidFill>
              </a:defRPr>
            </a:lvl1pPr>
            <a:extLst/>
          </a:lstStyle>
          <a:p>
            <a:pPr>
              <a:defRPr/>
            </a:pPr>
            <a:fld id="{145E8F3B-7637-443F-B30A-06DCBF121EA4}" type="datetime1">
              <a:rPr lang="en-US"/>
              <a:pPr>
                <a:defRPr/>
              </a:pPr>
              <a:t>3/26/2025</a:t>
            </a:fld>
            <a:endParaRPr lang="en-US"/>
          </a:p>
        </p:txBody>
      </p:sp>
      <p:sp>
        <p:nvSpPr>
          <p:cNvPr id="22" name="Footer Placeholder 21">
            <a:extLst>
              <a:ext uri="{FF2B5EF4-FFF2-40B4-BE49-F238E27FC236}">
                <a16:creationId xmlns:a16="http://schemas.microsoft.com/office/drawing/2014/main" id="{BA047C31-EB07-DDF3-CC60-75FDE6A4208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379913" y="6408738"/>
            <a:ext cx="2351087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prstClr val="black"/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8" name="Slide Number Placeholder 17">
            <a:extLst>
              <a:ext uri="{FF2B5EF4-FFF2-40B4-BE49-F238E27FC236}">
                <a16:creationId xmlns:a16="http://schemas.microsoft.com/office/drawing/2014/main" id="{3CFC8E47-D958-5C79-2099-41A063F6E3D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47113" y="6408738"/>
            <a:ext cx="366712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prstClr val="black"/>
                </a:solidFill>
              </a:defRPr>
            </a:lvl1pPr>
            <a:extLst/>
          </a:lstStyle>
          <a:p>
            <a:pPr>
              <a:defRPr/>
            </a:pPr>
            <a:fld id="{879C8D86-0858-4DC5-B57A-23ED6FBE534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22" r:id="rId1"/>
    <p:sldLayoutId id="2147483914" r:id="rId2"/>
    <p:sldLayoutId id="2147483923" r:id="rId3"/>
    <p:sldLayoutId id="2147483924" r:id="rId4"/>
    <p:sldLayoutId id="2147483925" r:id="rId5"/>
    <p:sldLayoutId id="2147483926" r:id="rId6"/>
    <p:sldLayoutId id="2147483915" r:id="rId7"/>
    <p:sldLayoutId id="2147483927" r:id="rId8"/>
    <p:sldLayoutId id="2147483928" r:id="rId9"/>
    <p:sldLayoutId id="2147483916" r:id="rId10"/>
    <p:sldLayoutId id="2147483917" r:id="rId11"/>
  </p:sldLayoutIdLst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anose="020B0602030504020204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anose="020B0602030504020204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anose="020B0602030504020204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anose="020B0602030504020204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anose="020B0602030504020204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anose="020B0602030504020204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anose="020B0602030504020204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anose="020B0602030504020204" pitchFamily="34" charset="0"/>
        </a:defRPr>
      </a:lvl9pPr>
      <a:extLst/>
    </p:titleStyle>
    <p:bodyStyle>
      <a:lvl1pPr marL="365125" indent="-255588" algn="l" rtl="0" eaLnBrk="0" fontAlgn="base" hangingPunct="0">
        <a:spcBef>
          <a:spcPts val="400"/>
        </a:spcBef>
        <a:spcAft>
          <a:spcPct val="0"/>
        </a:spcAft>
        <a:buClr>
          <a:schemeClr val="accent1"/>
        </a:buClr>
        <a:buSzPct val="68000"/>
        <a:buFont typeface="Wingdings 3" panose="05040102010807070707" pitchFamily="18" charset="2"/>
        <a:buChar char=""/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0713" indent="-228600" algn="l" rtl="0" eaLnBrk="0" fontAlgn="base" hangingPunct="0">
        <a:spcBef>
          <a:spcPts val="325"/>
        </a:spcBef>
        <a:spcAft>
          <a:spcPct val="0"/>
        </a:spcAft>
        <a:buClr>
          <a:schemeClr val="accent1"/>
        </a:buClr>
        <a:buFont typeface="Verdana" panose="020B0604030504040204" pitchFamily="34" charset="0"/>
        <a:buChar char="◦"/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8838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SzPct val="100000"/>
        <a:buFont typeface="Wingdings 2" panose="05020102010507070707" pitchFamily="18" charset="2"/>
        <a:buChar char="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anose="05020102010507070707" pitchFamily="18" charset="2"/>
        <a:buChar char="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anose="05020102010507070707" pitchFamily="18" charset="2"/>
        <a:buChar char="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>
            <a:extLst>
              <a:ext uri="{FF2B5EF4-FFF2-40B4-BE49-F238E27FC236}">
                <a16:creationId xmlns:a16="http://schemas.microsoft.com/office/drawing/2014/main" id="{3659F728-0CA0-E88E-F4EA-D53B3E09D38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63550" y="1535113"/>
            <a:ext cx="8680450" cy="2065337"/>
          </a:xfrm>
        </p:spPr>
        <p:txBody>
          <a:bodyPr/>
          <a:lstStyle/>
          <a:p>
            <a:pPr eaLnBrk="1" hangingPunct="1"/>
            <a:r>
              <a:rPr lang="en-US" altLang="en-US"/>
              <a:t>Graphic Warnings on Cigarette Packages: Is the 13-year Saga Over?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CF27631-70B6-A9C5-C352-A2F09218615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63550" y="3886200"/>
            <a:ext cx="8386763" cy="2225675"/>
          </a:xfrm>
        </p:spPr>
        <p:txBody>
          <a:bodyPr rtlCol="0">
            <a:normAutofit/>
          </a:bodyPr>
          <a:lstStyle/>
          <a:p>
            <a:pPr algn="r" eaLnBrk="1" fontAlgn="auto" hangingPunct="1">
              <a:spcAft>
                <a:spcPts val="0"/>
              </a:spcAft>
              <a:buFont typeface="Arial"/>
              <a:buNone/>
              <a:defRPr/>
            </a:pPr>
            <a:r>
              <a:rPr lang="en-US" sz="2400" dirty="0"/>
              <a:t>Kathi Hoke</a:t>
            </a:r>
          </a:p>
          <a:p>
            <a:pPr algn="r" eaLnBrk="1" fontAlgn="auto" hangingPunct="1">
              <a:spcAft>
                <a:spcPts val="0"/>
              </a:spcAft>
              <a:buFont typeface="Arial"/>
              <a:buNone/>
              <a:defRPr/>
            </a:pPr>
            <a:r>
              <a:rPr lang="en-US" sz="2400" dirty="0"/>
              <a:t>Law School Professor</a:t>
            </a:r>
          </a:p>
          <a:p>
            <a:pPr algn="r" eaLnBrk="1" fontAlgn="auto" hangingPunct="1">
              <a:spcAft>
                <a:spcPts val="0"/>
              </a:spcAft>
              <a:buFont typeface="Arial"/>
              <a:buNone/>
              <a:defRPr/>
            </a:pPr>
            <a:r>
              <a:rPr lang="en-US" sz="2400" dirty="0"/>
              <a:t>Executive Director, Legal Resource Center for Public Health Policy</a:t>
            </a:r>
          </a:p>
          <a:p>
            <a:pPr algn="r" eaLnBrk="1" fontAlgn="auto" hangingPunct="1">
              <a:spcAft>
                <a:spcPts val="0"/>
              </a:spcAft>
              <a:buFont typeface="Arial"/>
              <a:buNone/>
              <a:defRPr/>
            </a:pPr>
            <a:r>
              <a:rPr lang="en-US" sz="2400" dirty="0"/>
              <a:t>April 10, 2024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itle 1">
            <a:extLst>
              <a:ext uri="{FF2B5EF4-FFF2-40B4-BE49-F238E27FC236}">
                <a16:creationId xmlns:a16="http://schemas.microsoft.com/office/drawing/2014/main" id="{8546D509-FDBA-8DBB-FCCA-D29773976A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87413"/>
            <a:ext cx="8229600" cy="1143000"/>
          </a:xfrm>
        </p:spPr>
        <p:txBody>
          <a:bodyPr/>
          <a:lstStyle/>
          <a:p>
            <a:r>
              <a:rPr lang="en-US" altLang="en-US"/>
              <a:t>Why No Graphic Warnings?</a:t>
            </a:r>
          </a:p>
        </p:txBody>
      </p:sp>
      <p:sp>
        <p:nvSpPr>
          <p:cNvPr id="31747" name="Content Placeholder 2">
            <a:extLst>
              <a:ext uri="{FF2B5EF4-FFF2-40B4-BE49-F238E27FC236}">
                <a16:creationId xmlns:a16="http://schemas.microsoft.com/office/drawing/2014/main" id="{22645891-6801-EFDA-8413-5D85B990DEC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2030413"/>
            <a:ext cx="8229600" cy="4095750"/>
          </a:xfrm>
        </p:spPr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n-US" altLang="en-US"/>
          </a:p>
          <a:p>
            <a:pPr marL="457200" lvl="1" indent="0">
              <a:buFont typeface="Arial" panose="020B0604020202020204" pitchFamily="34" charset="0"/>
              <a:buNone/>
            </a:pPr>
            <a:endParaRPr lang="en-US" altLang="en-US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itle 1">
            <a:extLst>
              <a:ext uri="{FF2B5EF4-FFF2-40B4-BE49-F238E27FC236}">
                <a16:creationId xmlns:a16="http://schemas.microsoft.com/office/drawing/2014/main" id="{0BF54CEB-FC05-E430-ABB1-F3344C650E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90488"/>
            <a:ext cx="8229600" cy="1343025"/>
          </a:xfrm>
        </p:spPr>
        <p:txBody>
          <a:bodyPr/>
          <a:lstStyle/>
          <a:p>
            <a:r>
              <a:rPr lang="en-US" altLang="en-US"/>
              <a:t>March 21, 2024: Good News!</a:t>
            </a:r>
          </a:p>
        </p:txBody>
      </p:sp>
      <p:sp>
        <p:nvSpPr>
          <p:cNvPr id="33795" name="Content Placeholder 2">
            <a:extLst>
              <a:ext uri="{FF2B5EF4-FFF2-40B4-BE49-F238E27FC236}">
                <a16:creationId xmlns:a16="http://schemas.microsoft.com/office/drawing/2014/main" id="{90299F0D-09AE-0551-4FF4-5451593FCC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150938"/>
            <a:ext cx="8461375" cy="4975225"/>
          </a:xfrm>
        </p:spPr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r>
              <a:rPr lang="en-US" altLang="en-US"/>
              <a:t>After FDA lost in the trial court, Fifth Circuit Court of Appeals reversed and </a:t>
            </a:r>
            <a:r>
              <a:rPr lang="en-US" altLang="en-US" b="1" i="1"/>
              <a:t>upheld new graphic warnings!!!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altLang="en-US"/>
              <a:t>Court rejected arguments that warnings violate First Amendment or take up too much space on packages. 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altLang="en-US"/>
              <a:t>Court determined that the warnings are "factual and uncontroversial" and promote a legitimate government interest.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itle 1">
            <a:extLst>
              <a:ext uri="{FF2B5EF4-FFF2-40B4-BE49-F238E27FC236}">
                <a16:creationId xmlns:a16="http://schemas.microsoft.com/office/drawing/2014/main" id="{0BDF4271-8D66-502C-BFC2-B7D373C30C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87413"/>
            <a:ext cx="8229600" cy="1143000"/>
          </a:xfrm>
        </p:spPr>
        <p:txBody>
          <a:bodyPr/>
          <a:lstStyle/>
          <a:p>
            <a:r>
              <a:rPr lang="en-US" altLang="en-US"/>
              <a:t>What’s next?</a:t>
            </a:r>
          </a:p>
        </p:txBody>
      </p:sp>
      <p:sp>
        <p:nvSpPr>
          <p:cNvPr id="34819" name="Content Placeholder 2">
            <a:extLst>
              <a:ext uri="{FF2B5EF4-FFF2-40B4-BE49-F238E27FC236}">
                <a16:creationId xmlns:a16="http://schemas.microsoft.com/office/drawing/2014/main" id="{EAB22A38-3C2A-7964-6B30-06A6CAB2361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2030413"/>
            <a:ext cx="8229600" cy="4095750"/>
          </a:xfrm>
        </p:spPr>
        <p:txBody>
          <a:bodyPr/>
          <a:lstStyle/>
          <a:p>
            <a:r>
              <a:rPr lang="en-US" altLang="en-US"/>
              <a:t>SCOTUS?</a:t>
            </a:r>
          </a:p>
          <a:p>
            <a:r>
              <a:rPr lang="en-US" altLang="en-US"/>
              <a:t>FDA Timeline?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9EFDE9-CE32-6383-8A85-F0860B9F1F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417513"/>
            <a:ext cx="8229600" cy="881062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/>
              <a:t>Federal Tobacco Control Act:</a:t>
            </a:r>
            <a:br>
              <a:rPr lang="en-US" dirty="0"/>
            </a:br>
            <a:r>
              <a:rPr lang="en-US" dirty="0">
                <a:solidFill>
                  <a:srgbClr val="FF0000"/>
                </a:solidFill>
              </a:rPr>
              <a:t>Warning Labels</a:t>
            </a:r>
          </a:p>
        </p:txBody>
      </p:sp>
      <p:sp>
        <p:nvSpPr>
          <p:cNvPr id="17411" name="Content Placeholder 2">
            <a:extLst>
              <a:ext uri="{FF2B5EF4-FFF2-40B4-BE49-F238E27FC236}">
                <a16:creationId xmlns:a16="http://schemas.microsoft.com/office/drawing/2014/main" id="{604DCD35-6A41-2570-EC75-9152C4E96C2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455738"/>
            <a:ext cx="8229600" cy="4670425"/>
          </a:xfrm>
        </p:spPr>
        <p:txBody>
          <a:bodyPr/>
          <a:lstStyle/>
          <a:p>
            <a:pPr lvl="1" eaLnBrk="1" hangingPunct="1">
              <a:buFont typeface="Arial" panose="020B0604020202020204" pitchFamily="34" charset="0"/>
              <a:buNone/>
            </a:pPr>
            <a:r>
              <a:rPr lang="en-US" altLang="en-US"/>
              <a:t>TCA mandated FDA to require GRAPHIC warnings on cigarette packaging by 2011.</a:t>
            </a:r>
          </a:p>
          <a:p>
            <a:pPr lvl="1" eaLnBrk="1" hangingPunct="1">
              <a:buFont typeface="Arial" panose="020B0604020202020204" pitchFamily="34" charset="0"/>
              <a:buNone/>
            </a:pPr>
            <a:r>
              <a:rPr lang="en-US" altLang="en-US"/>
              <a:t>FDA proposed these:</a:t>
            </a:r>
          </a:p>
          <a:p>
            <a:pPr lvl="1" eaLnBrk="1" hangingPunct="1">
              <a:buFont typeface="Arial" panose="020B0604020202020204" pitchFamily="34" charset="0"/>
              <a:buNone/>
            </a:pPr>
            <a:endParaRPr lang="en-US" altLang="en-US"/>
          </a:p>
        </p:txBody>
      </p:sp>
      <p:pic>
        <p:nvPicPr>
          <p:cNvPr id="17412" name="Picture 2">
            <a:extLst>
              <a:ext uri="{FF2B5EF4-FFF2-40B4-BE49-F238E27FC236}">
                <a16:creationId xmlns:a16="http://schemas.microsoft.com/office/drawing/2014/main" id="{5EE68965-F5F6-A619-8D17-B9F5C9F9AE5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3011488"/>
            <a:ext cx="6096000" cy="342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>
            <a:extLst>
              <a:ext uri="{FF2B5EF4-FFF2-40B4-BE49-F238E27FC236}">
                <a16:creationId xmlns:a16="http://schemas.microsoft.com/office/drawing/2014/main" id="{E5562D99-4711-6C0B-85B8-05F8EA689D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87413"/>
            <a:ext cx="8229600" cy="1143000"/>
          </a:xfrm>
        </p:spPr>
        <p:txBody>
          <a:bodyPr/>
          <a:lstStyle/>
          <a:p>
            <a:r>
              <a:rPr lang="en-US" altLang="en-US"/>
              <a:t>Why No Graphic Warnings?</a:t>
            </a:r>
          </a:p>
        </p:txBody>
      </p:sp>
      <p:sp>
        <p:nvSpPr>
          <p:cNvPr id="19459" name="Content Placeholder 2">
            <a:extLst>
              <a:ext uri="{FF2B5EF4-FFF2-40B4-BE49-F238E27FC236}">
                <a16:creationId xmlns:a16="http://schemas.microsoft.com/office/drawing/2014/main" id="{6A64B694-997C-1355-4A3F-6795AAE1B3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2030413"/>
            <a:ext cx="8229600" cy="4095750"/>
          </a:xfrm>
        </p:spPr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n-US" altLang="en-US"/>
          </a:p>
          <a:p>
            <a:pPr marL="457200" lvl="1" indent="0">
              <a:buFont typeface="Arial" panose="020B0604020202020204" pitchFamily="34" charset="0"/>
              <a:buNone/>
            </a:pPr>
            <a:endParaRPr lang="en-US" alt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>
            <a:extLst>
              <a:ext uri="{FF2B5EF4-FFF2-40B4-BE49-F238E27FC236}">
                <a16:creationId xmlns:a16="http://schemas.microsoft.com/office/drawing/2014/main" id="{2E1FA25A-7131-12A7-6ECC-6E9661CE61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485775"/>
            <a:ext cx="8229600" cy="835025"/>
          </a:xfrm>
        </p:spPr>
        <p:txBody>
          <a:bodyPr/>
          <a:lstStyle/>
          <a:p>
            <a:pPr eaLnBrk="1" hangingPunct="1"/>
            <a:r>
              <a:rPr lang="en-US" altLang="en-US"/>
              <a:t>Federal Court Action 2012</a:t>
            </a:r>
            <a:endParaRPr lang="en-US" altLang="en-US">
              <a:solidFill>
                <a:srgbClr val="FF0000"/>
              </a:solidFill>
            </a:endParaRPr>
          </a:p>
        </p:txBody>
      </p:sp>
      <p:sp>
        <p:nvSpPr>
          <p:cNvPr id="21507" name="Content Placeholder 2">
            <a:extLst>
              <a:ext uri="{FF2B5EF4-FFF2-40B4-BE49-F238E27FC236}">
                <a16:creationId xmlns:a16="http://schemas.microsoft.com/office/drawing/2014/main" id="{3C933EB7-10AA-A550-608A-9BBFACCFBEA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320800"/>
            <a:ext cx="8585200" cy="4805363"/>
          </a:xfrm>
        </p:spPr>
        <p:txBody>
          <a:bodyPr/>
          <a:lstStyle/>
          <a:p>
            <a:pPr lvl="1" eaLnBrk="1" hangingPunct="1">
              <a:buFont typeface="Arial" panose="020B0604020202020204" pitchFamily="34" charset="0"/>
              <a:buNone/>
            </a:pPr>
            <a:r>
              <a:rPr lang="en-US" altLang="en-US"/>
              <a:t>Graphic warnings struck down by U.S. Circuit Court for DC in 2012 on First Amendment grounds. </a:t>
            </a:r>
          </a:p>
          <a:p>
            <a:pPr eaLnBrk="1" hangingPunct="1">
              <a:buFont typeface="Arial" panose="020B0604020202020204" pitchFamily="34" charset="0"/>
              <a:buNone/>
            </a:pPr>
            <a:r>
              <a:rPr lang="en-US" altLang="en-US" sz="2800" b="1" i="1"/>
              <a:t>“This case raises novel questions about the scope of the government’s authority to force the manufacturer of a product to go beyond making purely factual and accurate commercial disclosures and undermine its own economic interest — in this case, by making ‘every single pack of cigarettes in the country mini billboard’ for the government’s anti-smoking message.”</a:t>
            </a:r>
          </a:p>
          <a:p>
            <a:pPr lvl="1" algn="r" eaLnBrk="1" hangingPunct="1">
              <a:buFont typeface="Arial" panose="020B0604020202020204" pitchFamily="34" charset="0"/>
              <a:buNone/>
            </a:pPr>
            <a:r>
              <a:rPr lang="en-US" altLang="en-US" sz="2400" b="1" i="1">
                <a:solidFill>
                  <a:srgbClr val="C00000"/>
                </a:solidFill>
              </a:rPr>
              <a:t>FDA did not seek review in SCOTUS; Agency said it would go back to the drawing board to comply with the court decision</a:t>
            </a:r>
          </a:p>
          <a:p>
            <a:pPr lvl="1" eaLnBrk="1" hangingPunct="1">
              <a:buFont typeface="Arial" panose="020B0604020202020204" pitchFamily="34" charset="0"/>
              <a:buNone/>
            </a:pPr>
            <a:endParaRPr lang="en-US" altLang="en-US" b="1" i="1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le 1">
            <a:extLst>
              <a:ext uri="{FF2B5EF4-FFF2-40B4-BE49-F238E27FC236}">
                <a16:creationId xmlns:a16="http://schemas.microsoft.com/office/drawing/2014/main" id="{944FAB57-965F-A6FA-F666-CC9F150C4B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87413"/>
            <a:ext cx="8229600" cy="1143000"/>
          </a:xfrm>
        </p:spPr>
        <p:txBody>
          <a:bodyPr/>
          <a:lstStyle/>
          <a:p>
            <a:r>
              <a:rPr lang="en-US" altLang="en-US"/>
              <a:t>Why No Graphic Warnings?</a:t>
            </a:r>
          </a:p>
        </p:txBody>
      </p:sp>
      <p:sp>
        <p:nvSpPr>
          <p:cNvPr id="23555" name="Content Placeholder 2">
            <a:extLst>
              <a:ext uri="{FF2B5EF4-FFF2-40B4-BE49-F238E27FC236}">
                <a16:creationId xmlns:a16="http://schemas.microsoft.com/office/drawing/2014/main" id="{62E76C50-FC1F-1DE1-0065-2168E8A50B2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2030413"/>
            <a:ext cx="8229600" cy="4095750"/>
          </a:xfrm>
        </p:spPr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n-US" altLang="en-US"/>
          </a:p>
          <a:p>
            <a:pPr marL="457200" lvl="1" indent="0">
              <a:buFont typeface="Arial" panose="020B0604020202020204" pitchFamily="34" charset="0"/>
              <a:buNone/>
            </a:pPr>
            <a:endParaRPr lang="en-US" altLang="en-US"/>
          </a:p>
          <a:p>
            <a:pPr marL="457200" lvl="1" indent="0">
              <a:buFont typeface="Arial" panose="020B0604020202020204" pitchFamily="34" charset="0"/>
              <a:buNone/>
            </a:pPr>
            <a:endParaRPr lang="en-US" altLang="en-US"/>
          </a:p>
          <a:p>
            <a:pPr marL="457200" lvl="1" indent="0">
              <a:buFont typeface="Arial" panose="020B0604020202020204" pitchFamily="34" charset="0"/>
              <a:buNone/>
            </a:pPr>
            <a:endParaRPr lang="en-US" altLang="en-US"/>
          </a:p>
          <a:p>
            <a:pPr marL="457200" lvl="1" indent="0">
              <a:buFont typeface="Arial" panose="020B0604020202020204" pitchFamily="34" charset="0"/>
              <a:buNone/>
            </a:pPr>
            <a:endParaRPr lang="en-US" altLang="en-US"/>
          </a:p>
          <a:p>
            <a:pPr marL="457200" lvl="1" indent="0">
              <a:buFont typeface="Arial" panose="020B0604020202020204" pitchFamily="34" charset="0"/>
              <a:buNone/>
            </a:pPr>
            <a:endParaRPr lang="en-US" altLang="en-US"/>
          </a:p>
          <a:p>
            <a:pPr marL="457200" lvl="1" indent="0">
              <a:buFont typeface="Arial" panose="020B0604020202020204" pitchFamily="34" charset="0"/>
              <a:buNone/>
            </a:pPr>
            <a:r>
              <a:rPr lang="en-US" altLang="en-US"/>
              <a:t>Remember the 2011 mandate from Congress?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itle 1">
            <a:extLst>
              <a:ext uri="{FF2B5EF4-FFF2-40B4-BE49-F238E27FC236}">
                <a16:creationId xmlns:a16="http://schemas.microsoft.com/office/drawing/2014/main" id="{452026D5-4D65-C028-BD58-DE6AFCC6AD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395288"/>
            <a:ext cx="8229600" cy="982662"/>
          </a:xfrm>
        </p:spPr>
        <p:txBody>
          <a:bodyPr/>
          <a:lstStyle/>
          <a:p>
            <a:r>
              <a:rPr lang="en-US" altLang="en-US"/>
              <a:t>New Graphic Warnings</a:t>
            </a:r>
          </a:p>
        </p:txBody>
      </p:sp>
      <p:sp>
        <p:nvSpPr>
          <p:cNvPr id="25603" name="Content Placeholder 2">
            <a:extLst>
              <a:ext uri="{FF2B5EF4-FFF2-40B4-BE49-F238E27FC236}">
                <a16:creationId xmlns:a16="http://schemas.microsoft.com/office/drawing/2014/main" id="{2BDAB859-03AF-1DC7-C017-52191C2FA2C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738313"/>
            <a:ext cx="8229600" cy="4387850"/>
          </a:xfrm>
        </p:spPr>
        <p:txBody>
          <a:bodyPr/>
          <a:lstStyle/>
          <a:p>
            <a:r>
              <a:rPr lang="en-US" altLang="en-US"/>
              <a:t>After 2012, FDA delayed proposing new graphic warnings UNTIL . . . </a:t>
            </a:r>
          </a:p>
          <a:p>
            <a:r>
              <a:rPr lang="en-US" altLang="en-US"/>
              <a:t>In 2016, American Academy of Pediatrics, </a:t>
            </a:r>
            <a:r>
              <a:rPr lang="en-US" altLang="en-US" i="1"/>
              <a:t>et al</a:t>
            </a:r>
            <a:r>
              <a:rPr lang="en-US" altLang="en-US"/>
              <a:t>., sued FDA demanding issuance of graphic warnings—and in 2019 WON!</a:t>
            </a:r>
          </a:p>
          <a:p>
            <a:r>
              <a:rPr lang="en-US" altLang="en-US"/>
              <a:t>Rule became final March 2020—a mere 9 years after they were “required.”</a:t>
            </a:r>
          </a:p>
          <a:p>
            <a:endParaRPr lang="en-US" alt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Footer Placeholder 1">
            <a:extLst>
              <a:ext uri="{FF2B5EF4-FFF2-40B4-BE49-F238E27FC236}">
                <a16:creationId xmlns:a16="http://schemas.microsoft.com/office/drawing/2014/main" id="{F70A9AB0-DE9D-FF2B-E7B1-D9A0973E4713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pic>
        <p:nvPicPr>
          <p:cNvPr id="27651" name="Picture 2">
            <a:extLst>
              <a:ext uri="{FF2B5EF4-FFF2-40B4-BE49-F238E27FC236}">
                <a16:creationId xmlns:a16="http://schemas.microsoft.com/office/drawing/2014/main" id="{DE82B7CF-0506-922A-B1BA-0045CB0D160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538" y="109538"/>
            <a:ext cx="2574925" cy="2011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52" name="Picture 3">
            <a:extLst>
              <a:ext uri="{FF2B5EF4-FFF2-40B4-BE49-F238E27FC236}">
                <a16:creationId xmlns:a16="http://schemas.microsoft.com/office/drawing/2014/main" id="{508D527C-A384-2E22-0A52-FCBFB3BC535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8338" y="750888"/>
            <a:ext cx="2727325" cy="2128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53" name="Picture 4">
            <a:extLst>
              <a:ext uri="{FF2B5EF4-FFF2-40B4-BE49-F238E27FC236}">
                <a16:creationId xmlns:a16="http://schemas.microsoft.com/office/drawing/2014/main" id="{2905932C-62E8-A43A-AAE6-8D731357FCE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38888" y="109538"/>
            <a:ext cx="2574925" cy="2011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54" name="Picture 5">
            <a:extLst>
              <a:ext uri="{FF2B5EF4-FFF2-40B4-BE49-F238E27FC236}">
                <a16:creationId xmlns:a16="http://schemas.microsoft.com/office/drawing/2014/main" id="{564578D2-D190-C214-262C-7557238FBDE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263" y="2784475"/>
            <a:ext cx="2836862" cy="221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55" name="Picture 6">
            <a:extLst>
              <a:ext uri="{FF2B5EF4-FFF2-40B4-BE49-F238E27FC236}">
                <a16:creationId xmlns:a16="http://schemas.microsoft.com/office/drawing/2014/main" id="{1275B31E-F750-FA03-B7DF-89D00162A69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13088" y="3892550"/>
            <a:ext cx="2836862" cy="2214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56" name="Picture 7">
            <a:extLst>
              <a:ext uri="{FF2B5EF4-FFF2-40B4-BE49-F238E27FC236}">
                <a16:creationId xmlns:a16="http://schemas.microsoft.com/office/drawing/2014/main" id="{277EF88A-6AEC-D127-5FCC-3FF0FA05E12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38875" y="2522538"/>
            <a:ext cx="2836863" cy="2214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Footer Placeholder 1">
            <a:extLst>
              <a:ext uri="{FF2B5EF4-FFF2-40B4-BE49-F238E27FC236}">
                <a16:creationId xmlns:a16="http://schemas.microsoft.com/office/drawing/2014/main" id="{D21D21C4-3DE4-8E5E-53C4-ADAD187F34A6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endParaRPr lang="en-US" altLang="en-US">
              <a:solidFill>
                <a:srgbClr val="000000"/>
              </a:solidFill>
            </a:endParaRPr>
          </a:p>
        </p:txBody>
      </p:sp>
      <p:pic>
        <p:nvPicPr>
          <p:cNvPr id="28675" name="Picture 2">
            <a:extLst>
              <a:ext uri="{FF2B5EF4-FFF2-40B4-BE49-F238E27FC236}">
                <a16:creationId xmlns:a16="http://schemas.microsoft.com/office/drawing/2014/main" id="{6F19B356-74EB-53AD-BDFD-635BBBB644E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563" y="149225"/>
            <a:ext cx="3086100" cy="2409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676" name="Picture 3">
            <a:extLst>
              <a:ext uri="{FF2B5EF4-FFF2-40B4-BE49-F238E27FC236}">
                <a16:creationId xmlns:a16="http://schemas.microsoft.com/office/drawing/2014/main" id="{8C3C4590-FD66-DE4F-D040-6C292EBD813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8663" y="2387600"/>
            <a:ext cx="2673350" cy="208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677" name="Picture 4">
            <a:extLst>
              <a:ext uri="{FF2B5EF4-FFF2-40B4-BE49-F238E27FC236}">
                <a16:creationId xmlns:a16="http://schemas.microsoft.com/office/drawing/2014/main" id="{2C71F5F1-449D-8FAF-341E-15FCA8708DB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37250" y="4364038"/>
            <a:ext cx="3086100" cy="2409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678" name="Picture 5">
            <a:extLst>
              <a:ext uri="{FF2B5EF4-FFF2-40B4-BE49-F238E27FC236}">
                <a16:creationId xmlns:a16="http://schemas.microsoft.com/office/drawing/2014/main" id="{1FE67A20-C6EE-FE95-A5FB-A0035A88A80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5275" y="3848100"/>
            <a:ext cx="3086100" cy="2409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679" name="Picture 6">
            <a:extLst>
              <a:ext uri="{FF2B5EF4-FFF2-40B4-BE49-F238E27FC236}">
                <a16:creationId xmlns:a16="http://schemas.microsoft.com/office/drawing/2014/main" id="{778A7980-E965-0BD3-182D-47B9821EF95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46750" y="503238"/>
            <a:ext cx="3086100" cy="2409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itle 1">
            <a:extLst>
              <a:ext uri="{FF2B5EF4-FFF2-40B4-BE49-F238E27FC236}">
                <a16:creationId xmlns:a16="http://schemas.microsoft.com/office/drawing/2014/main" id="{F0E44F6D-9ECF-C850-615D-91BF8BF13E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87413"/>
            <a:ext cx="8229600" cy="1143000"/>
          </a:xfrm>
        </p:spPr>
        <p:txBody>
          <a:bodyPr/>
          <a:lstStyle/>
          <a:p>
            <a:r>
              <a:rPr lang="en-US" altLang="en-US"/>
              <a:t>What do you think?</a:t>
            </a:r>
          </a:p>
        </p:txBody>
      </p:sp>
      <p:sp>
        <p:nvSpPr>
          <p:cNvPr id="29699" name="Content Placeholder 2">
            <a:extLst>
              <a:ext uri="{FF2B5EF4-FFF2-40B4-BE49-F238E27FC236}">
                <a16:creationId xmlns:a16="http://schemas.microsoft.com/office/drawing/2014/main" id="{9288D9C0-00B1-B638-2D79-4C224043F9D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3738" y="1646238"/>
            <a:ext cx="8229600" cy="4095750"/>
          </a:xfrm>
        </p:spPr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n-US" altLang="en-US"/>
          </a:p>
          <a:p>
            <a:pPr marL="0" indent="0">
              <a:buFont typeface="Arial" panose="020B0604020202020204" pitchFamily="34" charset="0"/>
              <a:buNone/>
            </a:pPr>
            <a:r>
              <a:rPr lang="en-US" altLang="en-US"/>
              <a:t>Criticism of first round was that they were not to educate or inform but to scare and demonize, so these focus on lesser-known health outcomes from smoking.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altLang="en-US" b="1" i="1"/>
              <a:t>Have you seen any of these on cigarette packages or ads????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US" altLang="en-US" b="1" i="1"/>
          </a:p>
        </p:txBody>
      </p:sp>
    </p:spTree>
  </p:cSld>
  <p:clrMapOvr>
    <a:masterClrMapping/>
  </p:clrMapOvr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jpeg"/></Relationships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Concourse">
  <a:themeElements>
    <a:clrScheme name="Custom 1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DA1F28"/>
      </a:accent1>
      <a:accent2>
        <a:srgbClr val="FFC000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Custom 1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DA1F28"/>
    </a:accent1>
    <a:accent2>
      <a:srgbClr val="FFC000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2.xml><?xml version="1.0" encoding="utf-8"?>
<a:themeOverride xmlns:a="http://schemas.openxmlformats.org/drawingml/2006/main">
  <a:clrScheme name="Custom 1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DA1F28"/>
    </a:accent1>
    <a:accent2>
      <a:srgbClr val="FFC000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3.xml><?xml version="1.0" encoding="utf-8"?>
<a:themeOverride xmlns:a="http://schemas.openxmlformats.org/drawingml/2006/main">
  <a:clrScheme name="Custom 1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DA1F28"/>
    </a:accent1>
    <a:accent2>
      <a:srgbClr val="FFC000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4.xml><?xml version="1.0" encoding="utf-8"?>
<a:themeOverride xmlns:a="http://schemas.openxmlformats.org/drawingml/2006/main">
  <a:clrScheme name="Custom 1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DA1F28"/>
    </a:accent1>
    <a:accent2>
      <a:srgbClr val="FFC000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093EAA3F8F16B47A753E66737761C97" ma:contentTypeVersion="15" ma:contentTypeDescription="Create a new document." ma:contentTypeScope="" ma:versionID="728d7ca0fe891709b8a28e63fc66d635">
  <xsd:schema xmlns:xsd="http://www.w3.org/2001/XMLSchema" xmlns:xs="http://www.w3.org/2001/XMLSchema" xmlns:p="http://schemas.microsoft.com/office/2006/metadata/properties" xmlns:ns2="9fa23521-5820-46c9-b968-4f4cc61e2276" xmlns:ns3="f06332cb-994b-4a35-97af-1f5b60e13a65" targetNamespace="http://schemas.microsoft.com/office/2006/metadata/properties" ma:root="true" ma:fieldsID="e9c3a25a22a558ed656b5893876d736d" ns2:_="" ns3:_="">
    <xsd:import namespace="9fa23521-5820-46c9-b968-4f4cc61e2276"/>
    <xsd:import namespace="f06332cb-994b-4a35-97af-1f5b60e13a6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DateTaken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fa23521-5820-46c9-b968-4f4cc61e227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lcf76f155ced4ddcb4097134ff3c332f" ma:index="15" nillable="true" ma:taxonomy="true" ma:internalName="lcf76f155ced4ddcb4097134ff3c332f" ma:taxonomyFieldName="MediaServiceImageTags" ma:displayName="Image Tags" ma:readOnly="false" ma:fieldId="{5cf76f15-5ced-4ddc-b409-7134ff3c332f}" ma:taxonomyMulti="true" ma:sspId="9d37ae30-1c3a-40e1-94c5-05ea5a1665a8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17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8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9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20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bjectDetectorVersions" ma:index="2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06332cb-994b-4a35-97af-1f5b60e13a65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6" nillable="true" ma:displayName="Taxonomy Catch All Column" ma:hidden="true" ma:list="{23dd9fc3-841d-4ad8-9608-186591a82c35}" ma:internalName="TaxCatchAll" ma:showField="CatchAllData" ma:web="f06332cb-994b-4a35-97af-1f5b60e13a6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A6767DD9-0FFE-4044-9A60-FBC5C9D625DD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04E6E133-4F8F-488A-9D79-FAA7187FE22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fa23521-5820-46c9-b968-4f4cc61e2276"/>
    <ds:schemaRef ds:uri="f06332cb-994b-4a35-97af-1f5b60e13a6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6580</TotalTime>
  <Words>368</Words>
  <Application>Microsoft Office PowerPoint</Application>
  <PresentationFormat>On-screen Show (4:3)</PresentationFormat>
  <Paragraphs>45</Paragraphs>
  <Slides>12</Slides>
  <Notes>8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12</vt:i4>
      </vt:variant>
    </vt:vector>
  </HeadingPairs>
  <TitlesOfParts>
    <vt:vector size="14" baseType="lpstr">
      <vt:lpstr>Office Theme</vt:lpstr>
      <vt:lpstr>Concourse</vt:lpstr>
      <vt:lpstr>Graphic Warnings on Cigarette Packages: Is the 13-year Saga Over?</vt:lpstr>
      <vt:lpstr>Federal Tobacco Control Act: Warning Labels</vt:lpstr>
      <vt:lpstr>Why No Graphic Warnings?</vt:lpstr>
      <vt:lpstr>Federal Court Action 2012</vt:lpstr>
      <vt:lpstr>Why No Graphic Warnings?</vt:lpstr>
      <vt:lpstr>New Graphic Warnings</vt:lpstr>
      <vt:lpstr>PowerPoint Presentation</vt:lpstr>
      <vt:lpstr>PowerPoint Presentation</vt:lpstr>
      <vt:lpstr>What do you think?</vt:lpstr>
      <vt:lpstr>Why No Graphic Warnings?</vt:lpstr>
      <vt:lpstr>March 21, 2024: Good News!</vt:lpstr>
      <vt:lpstr>What’s next?</vt:lpstr>
    </vt:vector>
  </TitlesOfParts>
  <Company>Univ of Maryland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Jenna Meol</dc:creator>
  <cp:lastModifiedBy>Hoke, Kathleen</cp:lastModifiedBy>
  <cp:revision>167</cp:revision>
  <cp:lastPrinted>2024-04-08T21:57:31Z</cp:lastPrinted>
  <dcterms:created xsi:type="dcterms:W3CDTF">2011-07-06T17:41:02Z</dcterms:created>
  <dcterms:modified xsi:type="dcterms:W3CDTF">2025-03-26T15:44:26Z</dcterms:modified>
</cp:coreProperties>
</file>